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83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509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56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269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9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401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328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1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252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8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52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D3839-A64A-41C9-90FE-C9EDC2B86551}" type="datetimeFigureOut">
              <a:rPr lang="en-GB" smtClean="0"/>
              <a:t>01/11/2017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333DD3-9C25-44A7-B075-E90ECF1363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499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Periods 1-3 Review</a:t>
            </a: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0845" y="1458098"/>
            <a:ext cx="8327855" cy="4671724"/>
          </a:xfrm>
        </p:spPr>
      </p:pic>
    </p:spTree>
    <p:extLst>
      <p:ext uri="{BB962C8B-B14F-4D97-AF65-F5344CB8AC3E}">
        <p14:creationId xmlns:p14="http://schemas.microsoft.com/office/powerpoint/2010/main" val="327320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1 (1491-1607)</a:t>
            </a:r>
            <a:endParaRPr lang="en-GB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Native American groups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 of the Columbian Exchange (both on America and Europe)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Content Knowledge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Columbian Exchange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Joint-stock companies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encomienda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3528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2 (1607-1754)</a:t>
            </a:r>
            <a:endParaRPr lang="en-GB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approaches of Spain, France, England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between the colonies (NE/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Middle Colonies)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political, social, cultural, and economic exchanges with Great Britain.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 stronger bonds with Britain and resistance to British control.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18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Content Knowledge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Puritans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Salutary neglect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Atlantic economy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King Philip’s War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Pueblo Revolt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Great Awakening (Protestant Evangelism)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Enlightenment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Atlantic slave trade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Chattel slavery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79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Period 3 ( 1754-1800)</a:t>
            </a:r>
            <a:endParaRPr lang="en-GB" sz="3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British attempts to assert tighter control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 resolve to pursue self-government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Democratic and republican ideals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Migration within N. America and competition intensified conflicts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Key Content Knowledge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French/Indian War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Taxation without representation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Enlightenment (talent over hereditary privilege)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Thomas Paine – Common Sense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Independence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Republican Motherhood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084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Articles of Confederation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Northwest Ordinance of 1787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Constitutional Convention (compromises, federalism)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Federalist vs. Anti-Federalists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Federalists vs. Democratic-Republicans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 between France and England challenges American neutrality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George Washington’s Farewell Address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33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194</Words>
  <Application>Microsoft Office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Periods 1-3 Review</vt:lpstr>
      <vt:lpstr>Period 1 (1491-1607)</vt:lpstr>
      <vt:lpstr>Period 2 (1607-1754)</vt:lpstr>
      <vt:lpstr>PowerPoint Presentation</vt:lpstr>
      <vt:lpstr>Period 3 ( 1754-1800)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Periods 1-3 Review</dc:title>
  <dc:creator>Matthew Porco</dc:creator>
  <cp:lastModifiedBy>Matthew Porco</cp:lastModifiedBy>
  <cp:revision>9</cp:revision>
  <cp:lastPrinted>2017-11-01T15:28:44Z</cp:lastPrinted>
  <dcterms:created xsi:type="dcterms:W3CDTF">2017-11-01T13:24:47Z</dcterms:created>
  <dcterms:modified xsi:type="dcterms:W3CDTF">2017-11-01T17:11:55Z</dcterms:modified>
</cp:coreProperties>
</file>