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6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C9BC-989C-4E43-95A7-201FB3728F9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579A-1AE2-4639-ACBA-7ED693421F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Upsurge of Nationalism (1812-1824)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 of 1812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called the Second War for Independence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Country was unprepared (decentralized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Battle of New Orleans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Treaty of Ghent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Americans came out of the war with a renewed sense of nationalism.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Peace opened the door for nation building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Nationalism (Expansion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Adams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Treaty – Spain relinquished Florida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American System (1815)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Henry Clay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Banking, tariff, roads/canals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James Monroe’s Presidency – The Era of Good Feeling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Serious problems were brewing (Missouri Compromise (1820)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Judicial Nationalism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Marshall Court continued to strengthen the federal government.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McCulloch v. Maryland (1819)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supremacy/implied powers.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Dartmouth College v. Woodward (1819)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 protected contracts.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Gibbons v. Ogden (1824)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Congress can regulate commerce.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u="sng" smtClean="0">
                <a:latin typeface="Times New Roman" pitchFamily="18" charset="0"/>
                <a:cs typeface="Times New Roman" pitchFamily="18" charset="0"/>
              </a:rPr>
              <a:t>Jacksonian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1824 – John Quincy Adams, Henry Clay, “Corrupt Bargain”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Election of 1828 – new era of mass democracy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Rise of the democratic party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Spoils System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Indian Removal (Trail of Tears)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Worcester v. Georgia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Nullification Crisis (Tariff of Abominations)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Bank War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Whigs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u="sng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Century Reform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Great Awakening (Revivalism – 1790s)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 humanity from its own worst impulses.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American Temperance Society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Horace Mann – Public Schools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Dorothea Dix – Prisons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Elijah Lovejoy – abolition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William Lloyd Garrison – abolition, Liberator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Seneca Falls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Elizabeth Cady Stanton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Grimke Sisters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Reform II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Utopian Communities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Shakers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(celibacy)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Community (free love)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Brook Farm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Transcendentalism – Emerson, Thoreau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417638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Sectional Conflict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Mexican War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Wilmot Proviso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Free-Soil Movement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Compromise of 1850 (Fugitive Slave Law)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Kansas-Nebraska Act (1854)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Stephen Douglas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Bleeding Kansas (John Brown, Brooks/Sumner)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Republican Party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Uncle Tom’s Cabin</a:t>
            </a:r>
          </a:p>
          <a:p>
            <a:r>
              <a:rPr lang="en-US" sz="12800" dirty="0" err="1" smtClean="0">
                <a:latin typeface="Times New Roman" pitchFamily="18" charset="0"/>
                <a:cs typeface="Times New Roman" pitchFamily="18" charset="0"/>
              </a:rPr>
              <a:t>Dred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 Scott</a:t>
            </a:r>
          </a:p>
          <a:p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Election of 1860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307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Upsurge of Nationalism (1812-1824)</vt:lpstr>
      <vt:lpstr>Nationalism (Expansion)</vt:lpstr>
      <vt:lpstr>Judicial Nationalism</vt:lpstr>
      <vt:lpstr>Jacksonian Democracy</vt:lpstr>
      <vt:lpstr>19th Century Reform</vt:lpstr>
      <vt:lpstr>Reform II</vt:lpstr>
      <vt:lpstr>Sectional Conflict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Jacksonian Democracy</dc:title>
  <dc:creator>Matt</dc:creator>
  <cp:lastModifiedBy>Matt</cp:lastModifiedBy>
  <cp:revision>4</cp:revision>
  <dcterms:created xsi:type="dcterms:W3CDTF">2011-04-27T00:49:23Z</dcterms:created>
  <dcterms:modified xsi:type="dcterms:W3CDTF">2011-04-27T01:28:07Z</dcterms:modified>
</cp:coreProperties>
</file>