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7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75" d="100"/>
          <a:sy n="75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AF95-1B8F-4DF2-B50D-4B5A9261F8A0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4647-1813-496F-9BB2-81EDD77E2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F690C-DAF7-4FFA-9411-93B71BCBB6FC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F43BB-CB0F-4C18-8C3B-AD6CE2390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FC456-3934-4919-9875-FFDFD1814E37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DE014-6618-42BD-A61D-E50B8F946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28BB0-E78C-4088-9794-0B101130EE72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1730-43E6-448C-ACE8-5B6C431E3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FEBA5-4C93-4767-AA8F-1AD7E6F50D60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63AB6-4CF2-4999-A646-6388621F8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9418-A37C-4841-8316-A6110FD07A20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1A3B-2E8F-4A81-BE34-2CFF6748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C47F-BDF5-4475-8B60-BB6898B0D916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0B8E0-64B1-4BD5-BE58-A8AE2DE56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C126-AD8D-49FC-8894-FD732DDC72A8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0215E-D91F-4583-B886-E8A6C66EA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8278-CFDC-4BE3-B6B6-E3D265E76537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6E404-A3A4-4C7B-A549-CD2B7CAE0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9EEC-6E1B-47D1-9986-3EC900200699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F87C-735F-4DDE-8E1E-814737DB5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6AF54-FA23-465D-B204-E7E81DDEF6F3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950A-01F3-4030-B40E-5B5DBFEE0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C99ED8-2B49-446A-B9C2-3A26E69C9F4A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B78240-7CF6-4676-AA76-699032263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Gilded Age (1875-1900)</a:t>
            </a:r>
          </a:p>
        </p:txBody>
      </p:sp>
      <p:pic>
        <p:nvPicPr>
          <p:cNvPr id="13314" name="Content Placeholder 5" descr="Rockefeller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371600"/>
            <a:ext cx="7824788" cy="5086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Type 1 Writing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are the strengths and weaknesses of the American political system at the federal level today?  (2 minutes)</a:t>
            </a:r>
          </a:p>
          <a:p>
            <a:r>
              <a:rPr lang="en-US" smtClean="0"/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I. Political Life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338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Americans were deeply involved in political activity.</a:t>
            </a:r>
          </a:p>
          <a:p>
            <a:pPr eaLnBrk="1" hangingPunct="1"/>
            <a:r>
              <a:rPr lang="en-US" smtClean="0"/>
              <a:t>Mostly white males.</a:t>
            </a:r>
          </a:p>
          <a:p>
            <a:pPr eaLnBrk="1" hangingPunct="1"/>
            <a:r>
              <a:rPr lang="en-US" smtClean="0"/>
              <a:t>Democrats – </a:t>
            </a:r>
          </a:p>
          <a:p>
            <a:pPr eaLnBrk="1" hangingPunct="1"/>
            <a:r>
              <a:rPr lang="en-US" smtClean="0"/>
              <a:t>Republicans – </a:t>
            </a:r>
          </a:p>
          <a:p>
            <a:pPr eaLnBrk="1" hangingPunct="1"/>
            <a:r>
              <a:rPr lang="en-US" smtClean="0"/>
              <a:t>More corruption than during previous eras.</a:t>
            </a:r>
          </a:p>
        </p:txBody>
      </p:sp>
      <p:pic>
        <p:nvPicPr>
          <p:cNvPr id="15363" name="Content Placeholder 6" descr="Election of 1892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0" y="1462088"/>
            <a:ext cx="4419600" cy="4419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Congress Takes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smtClean="0"/>
              <a:t>1870s – Congress exerted greater power than the executive.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McKinley Tariff Act – raised tariffs higher than ever before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/>
              <a:t>Sherman Antitrust Act – initially weak, first attempt to regulate business combinations.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Falling Commodity Prices</a:t>
            </a:r>
          </a:p>
        </p:txBody>
      </p:sp>
      <p:pic>
        <p:nvPicPr>
          <p:cNvPr id="17410" name="Picture 4" descr="DIVI41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973263"/>
            <a:ext cx="8229600" cy="3779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III. The Populist Movement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Farmer’s Complaints – </a:t>
            </a:r>
          </a:p>
          <a:p>
            <a:pPr eaLnBrk="1" hangingPunct="1"/>
            <a:r>
              <a:rPr lang="en-US" smtClean="0"/>
              <a:t>Farmer’s Alliance was the first attempt to organize.</a:t>
            </a:r>
          </a:p>
          <a:p>
            <a:pPr eaLnBrk="1" hangingPunct="1"/>
            <a:r>
              <a:rPr lang="en-US" smtClean="0"/>
              <a:t>Many wanted an alternative party.</a:t>
            </a:r>
          </a:p>
          <a:p>
            <a:pPr eaLnBrk="1" hangingPunct="1"/>
            <a:r>
              <a:rPr lang="en-US" smtClean="0"/>
              <a:t>Populists could win elections, but not power.</a:t>
            </a:r>
          </a:p>
        </p:txBody>
      </p:sp>
      <p:pic>
        <p:nvPicPr>
          <p:cNvPr id="18435" name="Content Placeholder 4" descr="William_J._Bryan_22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0" y="1752600"/>
            <a:ext cx="4686300" cy="36020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IV. The Silver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1890s were a decade of economic crisis.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Quantity Theory of Money –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Silver became a social movement.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William Jennings Bryan’s “Cross of Gold Speech”</a:t>
            </a:r>
            <a:endParaRPr lang="en-US" dirty="0"/>
          </a:p>
        </p:txBody>
      </p:sp>
      <p:pic>
        <p:nvPicPr>
          <p:cNvPr id="19459" name="Content Placeholder 4" descr="Cross of Gol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91000" y="1143000"/>
            <a:ext cx="4281488" cy="53673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228600"/>
            <a:ext cx="9144000" cy="5592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4400" smtClean="0"/>
              <a:t>“Having behind us the producing masses of this nation and the world…we will answer their demand for a gold standard by saying to them: ‘ You shall not press down upon the brow of labor this crown of thorns, you shall not crucify mankind on a cross of gold.”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185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Gilded Age (1875-1900)</vt:lpstr>
      <vt:lpstr>Type 1 Writing</vt:lpstr>
      <vt:lpstr> I. Political Life </vt:lpstr>
      <vt:lpstr>II. Congress Takes Charge</vt:lpstr>
      <vt:lpstr>Falling Commodity Prices</vt:lpstr>
      <vt:lpstr>III. The Populist Movement</vt:lpstr>
      <vt:lpstr>IV. The Silver Issue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Gilded Age</dc:title>
  <dc:creator>Matt</dc:creator>
  <cp:lastModifiedBy>PorcoMJ</cp:lastModifiedBy>
  <cp:revision>10</cp:revision>
  <dcterms:created xsi:type="dcterms:W3CDTF">2011-02-07T02:32:09Z</dcterms:created>
  <dcterms:modified xsi:type="dcterms:W3CDTF">2014-02-12T19:43:34Z</dcterms:modified>
</cp:coreProperties>
</file>